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64" r:id="rId2"/>
    <p:sldId id="467" r:id="rId3"/>
    <p:sldId id="397" r:id="rId4"/>
    <p:sldId id="394" r:id="rId5"/>
    <p:sldId id="395" r:id="rId6"/>
    <p:sldId id="396" r:id="rId7"/>
    <p:sldId id="398" r:id="rId8"/>
    <p:sldId id="399" r:id="rId9"/>
    <p:sldId id="400" r:id="rId10"/>
    <p:sldId id="401" r:id="rId11"/>
    <p:sldId id="417" r:id="rId12"/>
    <p:sldId id="415" r:id="rId13"/>
    <p:sldId id="416" r:id="rId14"/>
    <p:sldId id="418" r:id="rId15"/>
    <p:sldId id="419" r:id="rId16"/>
    <p:sldId id="420" r:id="rId17"/>
    <p:sldId id="421" r:id="rId18"/>
    <p:sldId id="407" r:id="rId19"/>
    <p:sldId id="402" r:id="rId20"/>
    <p:sldId id="403" r:id="rId21"/>
    <p:sldId id="404" r:id="rId22"/>
    <p:sldId id="405" r:id="rId23"/>
    <p:sldId id="406" r:id="rId24"/>
    <p:sldId id="259" r:id="rId25"/>
    <p:sldId id="256" r:id="rId26"/>
    <p:sldId id="389" r:id="rId27"/>
    <p:sldId id="257" r:id="rId28"/>
    <p:sldId id="422" r:id="rId29"/>
    <p:sldId id="423" r:id="rId30"/>
    <p:sldId id="424" r:id="rId31"/>
    <p:sldId id="425" r:id="rId32"/>
    <p:sldId id="426" r:id="rId33"/>
    <p:sldId id="427" r:id="rId34"/>
    <p:sldId id="428" r:id="rId35"/>
    <p:sldId id="429" r:id="rId36"/>
    <p:sldId id="430" r:id="rId37"/>
    <p:sldId id="431" r:id="rId38"/>
    <p:sldId id="310" r:id="rId39"/>
    <p:sldId id="308" r:id="rId40"/>
    <p:sldId id="307" r:id="rId41"/>
    <p:sldId id="353" r:id="rId42"/>
    <p:sldId id="356" r:id="rId43"/>
    <p:sldId id="359" r:id="rId44"/>
    <p:sldId id="387" r:id="rId45"/>
    <p:sldId id="388" r:id="rId46"/>
    <p:sldId id="315" r:id="rId47"/>
    <p:sldId id="324" r:id="rId48"/>
    <p:sldId id="325" r:id="rId49"/>
    <p:sldId id="326" r:id="rId50"/>
    <p:sldId id="327" r:id="rId51"/>
    <p:sldId id="328" r:id="rId52"/>
    <p:sldId id="329" r:id="rId53"/>
    <p:sldId id="330" r:id="rId54"/>
    <p:sldId id="331" r:id="rId55"/>
    <p:sldId id="332" r:id="rId56"/>
    <p:sldId id="333" r:id="rId57"/>
    <p:sldId id="334" r:id="rId58"/>
    <p:sldId id="341" r:id="rId59"/>
    <p:sldId id="340" r:id="rId60"/>
    <p:sldId id="339" r:id="rId61"/>
    <p:sldId id="338" r:id="rId62"/>
    <p:sldId id="337" r:id="rId63"/>
    <p:sldId id="336" r:id="rId64"/>
    <p:sldId id="408" r:id="rId65"/>
    <p:sldId id="409" r:id="rId66"/>
    <p:sldId id="410" r:id="rId67"/>
    <p:sldId id="411" r:id="rId68"/>
    <p:sldId id="412" r:id="rId69"/>
    <p:sldId id="413" r:id="rId70"/>
    <p:sldId id="414" r:id="rId71"/>
    <p:sldId id="342" r:id="rId72"/>
    <p:sldId id="335" r:id="rId73"/>
    <p:sldId id="343" r:id="rId74"/>
    <p:sldId id="344" r:id="rId75"/>
    <p:sldId id="345" r:id="rId76"/>
    <p:sldId id="346" r:id="rId77"/>
    <p:sldId id="348" r:id="rId78"/>
    <p:sldId id="349" r:id="rId79"/>
    <p:sldId id="464" r:id="rId80"/>
    <p:sldId id="443" r:id="rId81"/>
    <p:sldId id="448" r:id="rId82"/>
    <p:sldId id="453" r:id="rId83"/>
    <p:sldId id="449" r:id="rId84"/>
    <p:sldId id="450" r:id="rId85"/>
    <p:sldId id="463" r:id="rId86"/>
    <p:sldId id="462" r:id="rId87"/>
    <p:sldId id="461" r:id="rId88"/>
    <p:sldId id="451" r:id="rId89"/>
    <p:sldId id="456" r:id="rId90"/>
    <p:sldId id="465" r:id="rId91"/>
    <p:sldId id="459" r:id="rId92"/>
    <p:sldId id="457" r:id="rId93"/>
    <p:sldId id="458" r:id="rId94"/>
    <p:sldId id="447" r:id="rId95"/>
    <p:sldId id="433" r:id="rId96"/>
    <p:sldId id="435" r:id="rId97"/>
    <p:sldId id="436" r:id="rId98"/>
    <p:sldId id="437" r:id="rId99"/>
    <p:sldId id="438" r:id="rId100"/>
    <p:sldId id="439" r:id="rId101"/>
    <p:sldId id="440" r:id="rId102"/>
    <p:sldId id="441" r:id="rId103"/>
    <p:sldId id="442" r:id="rId104"/>
    <p:sldId id="460" r:id="rId10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4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0D662-1D08-40EE-82BF-85AE098A7F71}" type="datetimeFigureOut">
              <a:rPr lang="fr-FR" smtClean="0"/>
              <a:pPr/>
              <a:t>23/05/2014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306C-4B9C-45F0-85C3-1A1F91F4FCC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8921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2306C-4B9C-45F0-85C3-1A1F91F4FCCC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39433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2306C-4B9C-45F0-85C3-1A1F91F4FCCC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78295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2306C-4B9C-45F0-85C3-1A1F91F4FCCC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14524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38B5-6247-45F6-92E7-62FF26E7A9F6}" type="datetimeFigureOut">
              <a:rPr lang="fr-FR" smtClean="0"/>
              <a:pPr/>
              <a:t>23/05/2014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1BB8-4D82-4EA5-AA75-F414267B58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38572527"/>
      </p:ext>
    </p:extLst>
  </p:cSld>
  <p:clrMapOvr>
    <a:masterClrMapping/>
  </p:clrMapOvr>
  <p:transition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38B5-6247-45F6-92E7-62FF26E7A9F6}" type="datetimeFigureOut">
              <a:rPr lang="fr-FR" smtClean="0"/>
              <a:pPr/>
              <a:t>23/05/2014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1BB8-4D82-4EA5-AA75-F414267B58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66105773"/>
      </p:ext>
    </p:extLst>
  </p:cSld>
  <p:clrMapOvr>
    <a:masterClrMapping/>
  </p:clrMapOvr>
  <p:transition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38B5-6247-45F6-92E7-62FF26E7A9F6}" type="datetimeFigureOut">
              <a:rPr lang="fr-FR" smtClean="0"/>
              <a:pPr/>
              <a:t>23/05/2014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1BB8-4D82-4EA5-AA75-F414267B58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35091206"/>
      </p:ext>
    </p:extLst>
  </p:cSld>
  <p:clrMapOvr>
    <a:masterClrMapping/>
  </p:clrMapOvr>
  <p:transition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38B5-6247-45F6-92E7-62FF26E7A9F6}" type="datetimeFigureOut">
              <a:rPr lang="fr-FR" smtClean="0"/>
              <a:pPr/>
              <a:t>23/05/2014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1BB8-4D82-4EA5-AA75-F414267B58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34216244"/>
      </p:ext>
    </p:extLst>
  </p:cSld>
  <p:clrMapOvr>
    <a:masterClrMapping/>
  </p:clrMapOvr>
  <p:transition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38B5-6247-45F6-92E7-62FF26E7A9F6}" type="datetimeFigureOut">
              <a:rPr lang="fr-FR" smtClean="0"/>
              <a:pPr/>
              <a:t>23/05/2014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1BB8-4D82-4EA5-AA75-F414267B58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95327967"/>
      </p:ext>
    </p:extLst>
  </p:cSld>
  <p:clrMapOvr>
    <a:masterClrMapping/>
  </p:clrMapOvr>
  <p:transition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38B5-6247-45F6-92E7-62FF26E7A9F6}" type="datetimeFigureOut">
              <a:rPr lang="fr-FR" smtClean="0"/>
              <a:pPr/>
              <a:t>23/05/2014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1BB8-4D82-4EA5-AA75-F414267B58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45415413"/>
      </p:ext>
    </p:extLst>
  </p:cSld>
  <p:clrMapOvr>
    <a:masterClrMapping/>
  </p:clrMapOvr>
  <p:transition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38B5-6247-45F6-92E7-62FF26E7A9F6}" type="datetimeFigureOut">
              <a:rPr lang="fr-FR" smtClean="0"/>
              <a:pPr/>
              <a:t>23/05/2014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1BB8-4D82-4EA5-AA75-F414267B58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06277940"/>
      </p:ext>
    </p:extLst>
  </p:cSld>
  <p:clrMapOvr>
    <a:masterClrMapping/>
  </p:clrMapOvr>
  <p:transition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38B5-6247-45F6-92E7-62FF26E7A9F6}" type="datetimeFigureOut">
              <a:rPr lang="fr-FR" smtClean="0"/>
              <a:pPr/>
              <a:t>23/05/2014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1BB8-4D82-4EA5-AA75-F414267B58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88682942"/>
      </p:ext>
    </p:extLst>
  </p:cSld>
  <p:clrMapOvr>
    <a:masterClrMapping/>
  </p:clrMapOvr>
  <p:transition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38B5-6247-45F6-92E7-62FF26E7A9F6}" type="datetimeFigureOut">
              <a:rPr lang="fr-FR" smtClean="0"/>
              <a:pPr/>
              <a:t>23/05/2014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1BB8-4D82-4EA5-AA75-F414267B58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00310384"/>
      </p:ext>
    </p:extLst>
  </p:cSld>
  <p:clrMapOvr>
    <a:masterClrMapping/>
  </p:clrMapOvr>
  <p:transition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38B5-6247-45F6-92E7-62FF26E7A9F6}" type="datetimeFigureOut">
              <a:rPr lang="fr-FR" smtClean="0"/>
              <a:pPr/>
              <a:t>23/05/2014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1BB8-4D82-4EA5-AA75-F414267B58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49667320"/>
      </p:ext>
    </p:extLst>
  </p:cSld>
  <p:clrMapOvr>
    <a:masterClrMapping/>
  </p:clrMapOvr>
  <p:transition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38B5-6247-45F6-92E7-62FF26E7A9F6}" type="datetimeFigureOut">
              <a:rPr lang="fr-FR" smtClean="0"/>
              <a:pPr/>
              <a:t>23/05/2014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1BB8-4D82-4EA5-AA75-F414267B58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94396250"/>
      </p:ext>
    </p:extLst>
  </p:cSld>
  <p:clrMapOvr>
    <a:masterClrMapping/>
  </p:clrMapOvr>
  <p:transition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438B5-6247-45F6-92E7-62FF26E7A9F6}" type="datetimeFigureOut">
              <a:rPr lang="fr-FR" smtClean="0"/>
              <a:pPr/>
              <a:t>23/05/2014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81BB8-4D82-4EA5-AA75-F414267B58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1699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9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760024"/>
            <a:ext cx="8352928" cy="5288442"/>
          </a:xfrm>
        </p:spPr>
      </p:pic>
    </p:spTree>
    <p:extLst>
      <p:ext uri="{BB962C8B-B14F-4D97-AF65-F5344CB8AC3E}">
        <p14:creationId xmlns:p14="http://schemas.microsoft.com/office/powerpoint/2010/main" xmlns="" val="1155345863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Espace réservé du contenu 5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92"/>
          <a:stretch>
            <a:fillRect/>
          </a:stretch>
        </p:blipFill>
        <p:spPr>
          <a:xfrm>
            <a:off x="107504" y="214520"/>
            <a:ext cx="4566407" cy="6094800"/>
          </a:xfrm>
        </p:spPr>
      </p:pic>
      <p:pic>
        <p:nvPicPr>
          <p:cNvPr id="8" name="Image 7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51" b="6951"/>
          <a:stretch/>
        </p:blipFill>
        <p:spPr>
          <a:xfrm>
            <a:off x="4644008" y="214520"/>
            <a:ext cx="4355976" cy="60948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7551319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06.jpg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09"/>
          <a:stretch/>
        </p:blipFill>
        <p:spPr bwMode="auto">
          <a:xfrm>
            <a:off x="0" y="6350"/>
            <a:ext cx="91440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ZoneTexte 2"/>
          <p:cNvSpPr txBox="1">
            <a:spLocks noChangeArrowheads="1"/>
          </p:cNvSpPr>
          <p:nvPr/>
        </p:nvSpPr>
        <p:spPr bwMode="auto">
          <a:xfrm>
            <a:off x="0" y="601144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>
                <a:latin typeface="Cambria" panose="02040503050406030204" pitchFamily="18" charset="0"/>
              </a:rPr>
              <a:t>Pensionnaires en 1964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4290787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Photos utilisées\07 PENSIONNAIRES 1964.jpg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0" b="4229"/>
          <a:stretch/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6021288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>
                <a:latin typeface="Calibri" pitchFamily="34" charset="0"/>
              </a:rPr>
              <a:t>Pensionnaires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523127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Photos utilisées\08 PENSIONNAIRES DE 3EME 1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0084" y="260648"/>
            <a:ext cx="4583833" cy="609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3105150"/>
            <a:ext cx="1979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latin typeface="Calibri" pitchFamily="34" charset="0"/>
              </a:rPr>
              <a:t>Pensionnaires de </a:t>
            </a:r>
          </a:p>
          <a:p>
            <a:pPr algn="ctr" eaLnBrk="1" hangingPunct="1"/>
            <a:r>
              <a:rPr lang="fr-FR" altLang="fr-FR">
                <a:latin typeface="Calibri" pitchFamily="34" charset="0"/>
              </a:rPr>
              <a:t>3</a:t>
            </a:r>
            <a:r>
              <a:rPr lang="fr-FR" altLang="fr-FR" baseline="30000">
                <a:latin typeface="Calibri" pitchFamily="34" charset="0"/>
              </a:rPr>
              <a:t>ème</a:t>
            </a:r>
            <a:r>
              <a:rPr lang="fr-FR" altLang="fr-FR">
                <a:latin typeface="Calibri" pitchFamily="34" charset="0"/>
              </a:rPr>
              <a:t> en 1965</a:t>
            </a:r>
          </a:p>
        </p:txBody>
      </p:sp>
      <p:pic>
        <p:nvPicPr>
          <p:cNvPr id="4" name="Image 3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54000"/>
            <a:ext cx="914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1511667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Photos utilisées\09 PENSIONNAIRES 1ERE EN 1967.jpg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85" b="4261"/>
          <a:stretch/>
        </p:blipFill>
        <p:spPr bwMode="auto">
          <a:xfrm>
            <a:off x="0" y="0"/>
            <a:ext cx="9144000" cy="601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ZoneTexte 2"/>
          <p:cNvSpPr txBox="1">
            <a:spLocks noChangeArrowheads="1"/>
          </p:cNvSpPr>
          <p:nvPr/>
        </p:nvSpPr>
        <p:spPr bwMode="auto">
          <a:xfrm>
            <a:off x="0" y="601144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latin typeface="Calibri" pitchFamily="34" charset="0"/>
              </a:rPr>
              <a:t>Pensionnaires de 1</a:t>
            </a:r>
            <a:r>
              <a:rPr lang="fr-FR" altLang="fr-FR" baseline="30000">
                <a:latin typeface="Calibri" pitchFamily="34" charset="0"/>
              </a:rPr>
              <a:t>ère</a:t>
            </a:r>
            <a:r>
              <a:rPr lang="fr-FR" altLang="fr-FR">
                <a:latin typeface="Calibri" pitchFamily="34" charset="0"/>
              </a:rPr>
              <a:t> en 1967</a:t>
            </a:r>
          </a:p>
        </p:txBody>
      </p:sp>
      <p:pic>
        <p:nvPicPr>
          <p:cNvPr id="4" name="Image 3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54000"/>
            <a:ext cx="914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926449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7" r="2598"/>
          <a:stretch/>
        </p:blipFill>
        <p:spPr bwMode="auto">
          <a:xfrm>
            <a:off x="0" y="260648"/>
            <a:ext cx="9144000" cy="609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81384"/>
            <a:ext cx="914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9750174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3037"/>
            <a:ext cx="9144000" cy="609628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81328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4976424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Espace réservé du contenu 6"/>
          <p:cNvPicPr preferRelativeResize="0"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61" r="3577"/>
          <a:stretch/>
        </p:blipFill>
        <p:spPr>
          <a:xfrm>
            <a:off x="0" y="214520"/>
            <a:ext cx="9144000" cy="6094800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" y="6394450"/>
            <a:ext cx="91440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394719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772819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space réservé du contenu 4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4800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5625027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09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886260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016" y="214520"/>
            <a:ext cx="4355976" cy="6094800"/>
          </a:xfrm>
        </p:spPr>
      </p:pic>
      <p:pic>
        <p:nvPicPr>
          <p:cNvPr id="5" name="Image 4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214520"/>
            <a:ext cx="4516212" cy="60948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512414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6359007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20"/>
          <a:stretch/>
        </p:blipFill>
        <p:spPr>
          <a:xfrm>
            <a:off x="0" y="260648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00" y="6418410"/>
            <a:ext cx="9193212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216494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Espace réservé du contenu 6"/>
          <p:cNvPicPr preferRelativeResize="0"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5"/>
          <a:stretch/>
        </p:blipFill>
        <p:spPr>
          <a:xfrm>
            <a:off x="0" y="260648"/>
            <a:ext cx="9144000" cy="6094800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12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1374573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Picture 2" descr="Y:\Interne_Marketing\COMMUNICATION&amp;MARKETING\PHOTOTHEQUE\Haute définition\Logos\Vacances Bleues\Groupe Vacances BLeues 2006 - Gris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C99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11560" y="1556792"/>
            <a:ext cx="7776864" cy="38890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5345863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space réservé du contenu 4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4800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00" y="6418410"/>
            <a:ext cx="9193212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41252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space réservé du contenu 4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4800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00" y="6418410"/>
            <a:ext cx="9193212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461551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7" b="3121"/>
          <a:stretch/>
        </p:blipFill>
        <p:spPr>
          <a:xfrm>
            <a:off x="0" y="260648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00" y="6418410"/>
            <a:ext cx="91694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4543559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Espace réservé du contenu 5"/>
          <p:cNvPicPr preferRelativeResize="0"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00"/>
          <a:stretch/>
        </p:blipFill>
        <p:spPr>
          <a:xfrm>
            <a:off x="0" y="260648"/>
            <a:ext cx="9144000" cy="6094800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00" y="6418410"/>
            <a:ext cx="9193212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674443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48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21834"/>
            <a:ext cx="91440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0834513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863019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492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81328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276724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896" y="214520"/>
            <a:ext cx="5028209" cy="60948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21834"/>
            <a:ext cx="91440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3891857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2038339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5686539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3320"/>
            <a:ext cx="9144000" cy="60960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745"/>
          <a:stretch/>
        </p:blipFill>
        <p:spPr>
          <a:xfrm>
            <a:off x="5796136" y="6309320"/>
            <a:ext cx="3347864" cy="5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923582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4520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4614134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4520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81328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9052474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4988999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94077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1244477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68" r="9213"/>
          <a:stretch/>
        </p:blipFill>
        <p:spPr>
          <a:xfrm>
            <a:off x="467544" y="260648"/>
            <a:ext cx="3950242" cy="60948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12" r="1286"/>
          <a:stretch/>
        </p:blipFill>
        <p:spPr>
          <a:xfrm>
            <a:off x="4788024" y="260648"/>
            <a:ext cx="3780453" cy="60948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216875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28"/>
          <a:stretch/>
        </p:blipFill>
        <p:spPr>
          <a:xfrm>
            <a:off x="382293" y="260648"/>
            <a:ext cx="4045691" cy="60948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9" r="9270"/>
          <a:stretch/>
        </p:blipFill>
        <p:spPr>
          <a:xfrm>
            <a:off x="4705772" y="260648"/>
            <a:ext cx="4042692" cy="60948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752818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67" t="2114"/>
          <a:stretch/>
        </p:blipFill>
        <p:spPr>
          <a:xfrm>
            <a:off x="489646" y="260648"/>
            <a:ext cx="4010346" cy="60948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5" r="16188"/>
          <a:stretch/>
        </p:blipFill>
        <p:spPr>
          <a:xfrm>
            <a:off x="4788024" y="260648"/>
            <a:ext cx="3732340" cy="60948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813522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91" b="7690"/>
          <a:stretch/>
        </p:blipFill>
        <p:spPr>
          <a:xfrm>
            <a:off x="0" y="188640"/>
            <a:ext cx="9144000" cy="60948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450728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85" b="1981"/>
          <a:stretch/>
        </p:blipFill>
        <p:spPr>
          <a:xfrm>
            <a:off x="0" y="260648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395499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Espace réservé du contenu 8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4520"/>
            <a:ext cx="9144000" cy="6094800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745"/>
          <a:stretch/>
        </p:blipFill>
        <p:spPr>
          <a:xfrm>
            <a:off x="5796136" y="6309320"/>
            <a:ext cx="3347864" cy="5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9730898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6" b="5519"/>
          <a:stretch/>
        </p:blipFill>
        <p:spPr>
          <a:xfrm>
            <a:off x="0" y="260648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078179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Espace réservé du contenu 7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4520"/>
            <a:ext cx="9144000" cy="6094800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97197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Espace réservé du contenu 7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4800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97197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4520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97197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78" r="9304"/>
          <a:stretch/>
        </p:blipFill>
        <p:spPr>
          <a:xfrm>
            <a:off x="577525" y="214520"/>
            <a:ext cx="3706443" cy="60948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257" b="1646"/>
          <a:stretch/>
        </p:blipFill>
        <p:spPr bwMode="auto">
          <a:xfrm>
            <a:off x="4427984" y="214520"/>
            <a:ext cx="4152378" cy="609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541309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4520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1616608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6406963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60648"/>
            <a:ext cx="9142200" cy="6094800"/>
          </a:xfrm>
        </p:spPr>
      </p:pic>
      <p:pic>
        <p:nvPicPr>
          <p:cNvPr id="5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928405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14520"/>
            <a:ext cx="4063199" cy="60948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9280" y="214520"/>
            <a:ext cx="4063200" cy="6094800"/>
          </a:xfrm>
          <a:prstGeom prst="rect">
            <a:avLst/>
          </a:prstGeom>
        </p:spPr>
      </p:pic>
      <p:pic>
        <p:nvPicPr>
          <p:cNvPr id="7" name="Espace réservé du contenu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928405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0" y="260648"/>
            <a:ext cx="9144140" cy="6096094"/>
          </a:xfrm>
        </p:spPr>
      </p:pic>
      <p:pic>
        <p:nvPicPr>
          <p:cNvPr id="6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928405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5" b="12945"/>
          <a:stretch/>
        </p:blipFill>
        <p:spPr>
          <a:xfrm>
            <a:off x="0" y="214520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745"/>
          <a:stretch/>
        </p:blipFill>
        <p:spPr>
          <a:xfrm>
            <a:off x="5796136" y="6309320"/>
            <a:ext cx="3347864" cy="5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884156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</p:spPr>
      </p:pic>
      <p:pic>
        <p:nvPicPr>
          <p:cNvPr id="6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928405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" y="260648"/>
            <a:ext cx="9142199" cy="6094800"/>
          </a:xfrm>
        </p:spPr>
      </p:pic>
      <p:pic>
        <p:nvPicPr>
          <p:cNvPr id="6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928405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Espace réservé du contenu 5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" y="260648"/>
            <a:ext cx="9142200" cy="6094800"/>
          </a:xfrm>
        </p:spPr>
      </p:pic>
      <p:pic>
        <p:nvPicPr>
          <p:cNvPr id="8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928405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" y="260648"/>
            <a:ext cx="9142199" cy="6094800"/>
          </a:xfrm>
        </p:spPr>
      </p:pic>
      <p:pic>
        <p:nvPicPr>
          <p:cNvPr id="6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928405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60648"/>
            <a:ext cx="9142199" cy="6094800"/>
          </a:xfrm>
        </p:spPr>
      </p:pic>
      <p:pic>
        <p:nvPicPr>
          <p:cNvPr id="6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928405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" y="260648"/>
            <a:ext cx="9142200" cy="6094800"/>
          </a:xfrm>
        </p:spPr>
      </p:pic>
      <p:pic>
        <p:nvPicPr>
          <p:cNvPr id="6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928405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" y="260648"/>
            <a:ext cx="9142200" cy="6094800"/>
          </a:xfrm>
        </p:spPr>
      </p:pic>
      <p:pic>
        <p:nvPicPr>
          <p:cNvPr id="6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928405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" y="260648"/>
            <a:ext cx="9142200" cy="6094800"/>
          </a:xfrm>
        </p:spPr>
      </p:pic>
      <p:pic>
        <p:nvPicPr>
          <p:cNvPr id="6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928405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60648"/>
            <a:ext cx="9142199" cy="6094800"/>
          </a:xfrm>
        </p:spPr>
      </p:pic>
      <p:pic>
        <p:nvPicPr>
          <p:cNvPr id="6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825772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" y="260648"/>
            <a:ext cx="9142199" cy="6094800"/>
          </a:xfrm>
        </p:spPr>
      </p:pic>
      <p:pic>
        <p:nvPicPr>
          <p:cNvPr id="6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105261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1" b="11034"/>
          <a:stretch/>
        </p:blipFill>
        <p:spPr>
          <a:xfrm>
            <a:off x="0" y="214520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745"/>
          <a:stretch/>
        </p:blipFill>
        <p:spPr>
          <a:xfrm>
            <a:off x="5796136" y="6309320"/>
            <a:ext cx="3347864" cy="5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791600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2960"/>
          </a:xfrm>
        </p:spPr>
      </p:pic>
      <p:pic>
        <p:nvPicPr>
          <p:cNvPr id="6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5370814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3" b="4700"/>
          <a:stretch/>
        </p:blipFill>
        <p:spPr>
          <a:xfrm>
            <a:off x="0" y="260648"/>
            <a:ext cx="9144000" cy="6094800"/>
          </a:xfrm>
        </p:spPr>
      </p:pic>
      <p:pic>
        <p:nvPicPr>
          <p:cNvPr id="6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185363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" y="260648"/>
            <a:ext cx="9142200" cy="6094800"/>
          </a:xfrm>
        </p:spPr>
      </p:pic>
      <p:pic>
        <p:nvPicPr>
          <p:cNvPr id="6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3098143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</p:spPr>
      </p:pic>
      <p:pic>
        <p:nvPicPr>
          <p:cNvPr id="6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437724"/>
            <a:ext cx="8604448" cy="42027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99"/>
          <a:stretch/>
        </p:blipFill>
        <p:spPr bwMode="auto">
          <a:xfrm>
            <a:off x="1" y="6437313"/>
            <a:ext cx="1453896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78067264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1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" y="6381328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781800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60648"/>
            <a:ext cx="9142199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" y="6381328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940688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60648"/>
            <a:ext cx="9142199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" y="6381328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282748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" y="260648"/>
            <a:ext cx="9142199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" y="6381328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1792454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" y="260648"/>
            <a:ext cx="9142199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" y="6381328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614409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14520"/>
            <a:ext cx="4063199" cy="60948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12"/>
          <a:stretch/>
        </p:blipFill>
        <p:spPr>
          <a:xfrm>
            <a:off x="4706201" y="214520"/>
            <a:ext cx="4114271" cy="60948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" y="6381328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9061864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4520"/>
            <a:ext cx="9144000" cy="6094800"/>
          </a:xfrm>
        </p:spPr>
      </p:pic>
      <p:pic>
        <p:nvPicPr>
          <p:cNvPr id="6" name="Image 5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54000"/>
            <a:ext cx="914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3825554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08" y="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4063199" cy="60948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7272" y="260648"/>
            <a:ext cx="4063200" cy="60948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933777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60648"/>
            <a:ext cx="9142199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00" y="6418410"/>
            <a:ext cx="9193212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057997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" y="260648"/>
            <a:ext cx="9142200" cy="60948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00" y="6418410"/>
            <a:ext cx="9193212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928405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" y="260648"/>
            <a:ext cx="9142199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00" y="6381328"/>
            <a:ext cx="9193212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057997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4"/>
          <a:stretch/>
        </p:blipFill>
        <p:spPr>
          <a:xfrm>
            <a:off x="0" y="260648"/>
            <a:ext cx="9144000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00" y="6418410"/>
            <a:ext cx="9193212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057997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" y="260648"/>
            <a:ext cx="9142199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00" y="6431763"/>
            <a:ext cx="9193212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057997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54" b="7749"/>
          <a:stretch/>
        </p:blipFill>
        <p:spPr>
          <a:xfrm>
            <a:off x="0" y="260647"/>
            <a:ext cx="9144000" cy="6094800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00" y="6383026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057997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" y="260648"/>
            <a:ext cx="9142199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00" y="6381328"/>
            <a:ext cx="9193212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057997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" y="260648"/>
            <a:ext cx="9142199" cy="6094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00" y="6381328"/>
            <a:ext cx="9193212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057997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1" r="5113"/>
          <a:stretch>
            <a:fillRect/>
          </a:stretch>
        </p:blipFill>
        <p:spPr>
          <a:xfrm>
            <a:off x="0" y="1484784"/>
            <a:ext cx="9144000" cy="38560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6" y="6396235"/>
            <a:ext cx="9144000" cy="4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546701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Espace réservé du contenu 9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4520"/>
            <a:ext cx="9144000" cy="6094800"/>
          </a:xfrm>
        </p:spPr>
      </p:pic>
      <p:pic>
        <p:nvPicPr>
          <p:cNvPr id="12" name="Image 11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54000"/>
            <a:ext cx="914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2231134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3" r="9230"/>
          <a:stretch>
            <a:fillRect/>
          </a:stretch>
        </p:blipFill>
        <p:spPr>
          <a:xfrm>
            <a:off x="0" y="260648"/>
            <a:ext cx="9144000" cy="6094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6" y="6396235"/>
            <a:ext cx="9144000" cy="4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8927259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4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6" y="6396235"/>
            <a:ext cx="9144000" cy="4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332883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6423619"/>
            <a:ext cx="9180512" cy="4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546701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37" r="4851"/>
          <a:stretch/>
        </p:blipFill>
        <p:spPr>
          <a:xfrm>
            <a:off x="611513" y="214520"/>
            <a:ext cx="3600447" cy="60948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214520"/>
            <a:ext cx="4063200" cy="60948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6" y="6423619"/>
            <a:ext cx="9144000" cy="4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332883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6" y="6396235"/>
            <a:ext cx="9144000" cy="4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332883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6" y="6396235"/>
            <a:ext cx="9144000" cy="4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332883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6" y="6396235"/>
            <a:ext cx="9144000" cy="4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546701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6" y="6396235"/>
            <a:ext cx="9144000" cy="4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332883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6" y="6396235"/>
            <a:ext cx="9144000" cy="4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332883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6" y="6396235"/>
            <a:ext cx="9144000" cy="4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546701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Espace réservé du contenu 5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699" y="214520"/>
            <a:ext cx="9144000" cy="6094800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70499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6" y="6396235"/>
            <a:ext cx="9144000" cy="4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332883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0400" y="260648"/>
            <a:ext cx="4063200" cy="6094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6" y="6396235"/>
            <a:ext cx="9144000" cy="4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057741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6" y="6396235"/>
            <a:ext cx="9144000" cy="4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546701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6" y="6396235"/>
            <a:ext cx="9144000" cy="4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546701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0400" y="214520"/>
            <a:ext cx="4063200" cy="6094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6" y="6396235"/>
            <a:ext cx="9144000" cy="4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332883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hotos utilisées\01 JEAN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8" t="3125" b="11821"/>
          <a:stretch>
            <a:fillRect/>
          </a:stretch>
        </p:blipFill>
        <p:spPr bwMode="auto">
          <a:xfrm>
            <a:off x="2462213" y="214520"/>
            <a:ext cx="3749995" cy="609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2"/>
          <p:cNvSpPr txBox="1">
            <a:spLocks noChangeArrowheads="1"/>
          </p:cNvSpPr>
          <p:nvPr/>
        </p:nvSpPr>
        <p:spPr bwMode="auto">
          <a:xfrm>
            <a:off x="0" y="3105150"/>
            <a:ext cx="24844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>
                <a:latin typeface="Cambria" panose="02040503050406030204" pitchFamily="18" charset="0"/>
              </a:rPr>
              <a:t>Baronne  </a:t>
            </a:r>
          </a:p>
          <a:p>
            <a:pPr algn="ctr" eaLnBrk="1" hangingPunct="1"/>
            <a:r>
              <a:rPr lang="fr-FR" altLang="fr-FR" dirty="0">
                <a:latin typeface="Cambria" panose="02040503050406030204" pitchFamily="18" charset="0"/>
              </a:rPr>
              <a:t>Jeanne de Rothschild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4249008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Photos utilisées\02 FILLE DE LA LINGERE 2.jpg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71"/>
          <a:stretch/>
        </p:blipFill>
        <p:spPr bwMode="auto">
          <a:xfrm>
            <a:off x="0" y="0"/>
            <a:ext cx="9144000" cy="609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ZoneTexte 2"/>
          <p:cNvSpPr txBox="1">
            <a:spLocks noChangeArrowheads="1"/>
          </p:cNvSpPr>
          <p:nvPr/>
        </p:nvSpPr>
        <p:spPr bwMode="auto">
          <a:xfrm>
            <a:off x="0" y="6021288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>
                <a:latin typeface="Cambria" panose="02040503050406030204" pitchFamily="18" charset="0"/>
              </a:rPr>
              <a:t>Petite fille de la lingère de la Baronne  Jeanne de Rothschild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66740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Photos utilisées\03.jpg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9" b="3162"/>
          <a:stretch/>
        </p:blipFill>
        <p:spPr bwMode="auto">
          <a:xfrm>
            <a:off x="0" y="0"/>
            <a:ext cx="9144000" cy="598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ZoneTexte 2"/>
          <p:cNvSpPr txBox="1">
            <a:spLocks noChangeArrowheads="1"/>
          </p:cNvSpPr>
          <p:nvPr/>
        </p:nvSpPr>
        <p:spPr bwMode="auto">
          <a:xfrm>
            <a:off x="0" y="6021288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>
                <a:latin typeface="Cambria" panose="02040503050406030204" pitchFamily="18" charset="0"/>
              </a:rPr>
              <a:t>Sœurs du Noviciat du </a:t>
            </a:r>
            <a:r>
              <a:rPr lang="fr-FR" altLang="fr-FR" dirty="0" err="1">
                <a:latin typeface="Cambria" panose="02040503050406030204" pitchFamily="18" charset="0"/>
              </a:rPr>
              <a:t>Sacré-Coeur</a:t>
            </a:r>
            <a:endParaRPr lang="fr-FR" altLang="fr-FR" dirty="0">
              <a:latin typeface="Cambria" panose="020405030504060302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720" y="6418410"/>
            <a:ext cx="916572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9645698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04.jpg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566" b="9998"/>
          <a:stretch/>
        </p:blipFill>
        <p:spPr bwMode="auto">
          <a:xfrm>
            <a:off x="0" y="0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ZoneTexte 2"/>
          <p:cNvSpPr txBox="1">
            <a:spLocks noChangeArrowheads="1"/>
          </p:cNvSpPr>
          <p:nvPr/>
        </p:nvSpPr>
        <p:spPr bwMode="auto">
          <a:xfrm>
            <a:off x="0" y="6093296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>
                <a:latin typeface="Cambria" panose="02040503050406030204" pitchFamily="18" charset="0"/>
              </a:rPr>
              <a:t>Château de Montvillargenne devient un pensionnat de jeunes filles de 1949 à 1969</a:t>
            </a:r>
          </a:p>
        </p:txBody>
      </p:sp>
      <p:pic>
        <p:nvPicPr>
          <p:cNvPr id="4" name="Image 3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" y="6418410"/>
            <a:ext cx="914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96097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6778" y="214520"/>
            <a:ext cx="4850445" cy="609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ZoneTexte 2"/>
          <p:cNvSpPr txBox="1">
            <a:spLocks noChangeArrowheads="1"/>
          </p:cNvSpPr>
          <p:nvPr/>
        </p:nvSpPr>
        <p:spPr bwMode="auto">
          <a:xfrm>
            <a:off x="0" y="2988692"/>
            <a:ext cx="1835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>
                <a:latin typeface="Cambria" panose="02040503050406030204" pitchFamily="18" charset="0"/>
              </a:rPr>
              <a:t>Pensionnaires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" y="6418410"/>
            <a:ext cx="9144000" cy="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7782888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3398</TotalTime>
  <Words>51</Words>
  <Application>Microsoft Office PowerPoint</Application>
  <PresentationFormat>Affichage à l'écran (4:3)</PresentationFormat>
  <Paragraphs>14</Paragraphs>
  <Slides>104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104</vt:i4>
      </vt:variant>
    </vt:vector>
  </HeadingPairs>
  <TitlesOfParts>
    <vt:vector size="10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Montvillargenne (Marketing) - Angelique Rouche</dc:creator>
  <cp:lastModifiedBy>Commercial</cp:lastModifiedBy>
  <cp:revision>77</cp:revision>
  <dcterms:created xsi:type="dcterms:W3CDTF">2014-05-16T15:26:29Z</dcterms:created>
  <dcterms:modified xsi:type="dcterms:W3CDTF">2014-05-23T12:59:15Z</dcterms:modified>
</cp:coreProperties>
</file>